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7"/>
  </p:notesMasterIdLst>
  <p:sldIdLst>
    <p:sldId id="258" r:id="rId3"/>
    <p:sldId id="346" r:id="rId4"/>
    <p:sldId id="260" r:id="rId5"/>
    <p:sldId id="312" r:id="rId6"/>
    <p:sldId id="313" r:id="rId7"/>
    <p:sldId id="382" r:id="rId8"/>
    <p:sldId id="383" r:id="rId9"/>
    <p:sldId id="293" r:id="rId10"/>
    <p:sldId id="386" r:id="rId11"/>
    <p:sldId id="387" r:id="rId12"/>
    <p:sldId id="385" r:id="rId13"/>
    <p:sldId id="384" r:id="rId14"/>
    <p:sldId id="301" r:id="rId15"/>
    <p:sldId id="302" r:id="rId16"/>
    <p:sldId id="303" r:id="rId17"/>
    <p:sldId id="266" r:id="rId18"/>
    <p:sldId id="267" r:id="rId19"/>
    <p:sldId id="360" r:id="rId20"/>
    <p:sldId id="361" r:id="rId21"/>
    <p:sldId id="362" r:id="rId22"/>
    <p:sldId id="363" r:id="rId23"/>
    <p:sldId id="272" r:id="rId24"/>
    <p:sldId id="273" r:id="rId25"/>
    <p:sldId id="364" r:id="rId26"/>
    <p:sldId id="365" r:id="rId27"/>
    <p:sldId id="381" r:id="rId28"/>
    <p:sldId id="367" r:id="rId29"/>
    <p:sldId id="368" r:id="rId30"/>
    <p:sldId id="369" r:id="rId31"/>
    <p:sldId id="281" r:id="rId32"/>
    <p:sldId id="282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14" r:id="rId45"/>
    <p:sldId id="300" r:id="rId46"/>
  </p:sldIdLst>
  <p:sldSz cx="9144000" cy="5143500" type="screen16x9"/>
  <p:notesSz cx="6858000" cy="9144000"/>
  <p:embeddedFontLst>
    <p:embeddedFont>
      <p:font typeface="Anton" pitchFamily="2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Didact Gothic" panose="00000500000000000000" pitchFamily="2" charset="0"/>
      <p:regular r:id="rId53"/>
    </p:embeddedFont>
    <p:embeddedFont>
      <p:font typeface="Helvetica Neue" panose="020B0604020202020204" charset="0"/>
      <p:regular r:id="rId54"/>
      <p:bold r:id="rId55"/>
      <p:italic r:id="rId56"/>
      <p:boldItalic r:id="rId57"/>
    </p:embeddedFont>
    <p:embeddedFont>
      <p:font typeface="Helvetica Neue Light" panose="020B0604020202020204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Lato Light" panose="020F0502020204030203" pitchFamily="34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5AA66-D0B9-4C22-9FA8-84B7686AC9EF}" v="2" dt="2022-10-18T12:26:52.904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3969" autoAdjust="0"/>
  </p:normalViewPr>
  <p:slideViewPr>
    <p:cSldViewPr snapToGrid="0">
      <p:cViewPr varScale="1">
        <p:scale>
          <a:sx n="109" d="100"/>
          <a:sy n="109" d="100"/>
        </p:scale>
        <p:origin x="85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  <pc:docChgLst>
    <pc:chgData name="Jorge Angel PAEZ" userId="5867aea35a860aa4" providerId="LiveId" clId="{9A0C5C6A-2800-4189-80BD-2C33ACB34E78}"/>
    <pc:docChg chg="undo custSel addSld delSld modSld sldOrd">
      <pc:chgData name="Jorge Angel PAEZ" userId="5867aea35a860aa4" providerId="LiveId" clId="{9A0C5C6A-2800-4189-80BD-2C33ACB34E78}" dt="2022-10-15T20:00:01.791" v="1103" actId="47"/>
      <pc:docMkLst>
        <pc:docMk/>
      </pc:docMkLst>
      <pc:sldChg chg="modSp add mod setBg modNotes">
        <pc:chgData name="Jorge Angel PAEZ" userId="5867aea35a860aa4" providerId="LiveId" clId="{9A0C5C6A-2800-4189-80BD-2C33ACB34E78}" dt="2022-10-15T18:12:11.952" v="907" actId="207"/>
        <pc:sldMkLst>
          <pc:docMk/>
          <pc:sldMk cId="0" sldId="265"/>
        </pc:sldMkLst>
        <pc:spChg chg="mod">
          <ac:chgData name="Jorge Angel PAEZ" userId="5867aea35a860aa4" providerId="LiveId" clId="{9A0C5C6A-2800-4189-80BD-2C33ACB34E78}" dt="2022-10-15T18:12:11.952" v="907" actId="207"/>
          <ac:spMkLst>
            <pc:docMk/>
            <pc:sldMk cId="0" sldId="265"/>
            <ac:spMk id="300" creationId="{00000000-0000-0000-0000-000000000000}"/>
          </ac:spMkLst>
        </pc:spChg>
      </pc:sldChg>
      <pc:sldChg chg="modSp del mod">
        <pc:chgData name="Jorge Angel PAEZ" userId="5867aea35a860aa4" providerId="LiveId" clId="{9A0C5C6A-2800-4189-80BD-2C33ACB34E78}" dt="2022-10-15T18:50:58.607" v="1074" actId="47"/>
        <pc:sldMkLst>
          <pc:docMk/>
          <pc:sldMk cId="0" sldId="266"/>
        </pc:sldMkLst>
        <pc:spChg chg="mod">
          <ac:chgData name="Jorge Angel PAEZ" userId="5867aea35a860aa4" providerId="LiveId" clId="{9A0C5C6A-2800-4189-80BD-2C33ACB34E78}" dt="2022-10-15T17:46:49.559" v="88" actId="20577"/>
          <ac:spMkLst>
            <pc:docMk/>
            <pc:sldMk cId="0" sldId="266"/>
            <ac:spMk id="327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8:11:28.819" v="899" actId="47"/>
        <pc:sldMkLst>
          <pc:docMk/>
          <pc:sldMk cId="0" sldId="267"/>
        </pc:sldMkLst>
      </pc:sldChg>
      <pc:sldChg chg="delSp modSp add del mod">
        <pc:chgData name="Jorge Angel PAEZ" userId="5867aea35a860aa4" providerId="LiveId" clId="{9A0C5C6A-2800-4189-80BD-2C33ACB34E78}" dt="2022-10-15T18:16:53.918" v="955" actId="478"/>
        <pc:sldMkLst>
          <pc:docMk/>
          <pc:sldMk cId="0" sldId="268"/>
        </pc:sldMkLst>
        <pc:spChg chg="mod">
          <ac:chgData name="Jorge Angel PAEZ" userId="5867aea35a860aa4" providerId="LiveId" clId="{9A0C5C6A-2800-4189-80BD-2C33ACB34E78}" dt="2022-10-15T18:16:47.706" v="954" actId="120"/>
          <ac:spMkLst>
            <pc:docMk/>
            <pc:sldMk cId="0" sldId="268"/>
            <ac:spMk id="32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6:53.918" v="955" actId="478"/>
          <ac:picMkLst>
            <pc:docMk/>
            <pc:sldMk cId="0" sldId="268"/>
            <ac:picMk id="322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17:12.700" v="962" actId="114"/>
        <pc:sldMkLst>
          <pc:docMk/>
          <pc:sldMk cId="0" sldId="269"/>
        </pc:sldMkLst>
        <pc:spChg chg="mod">
          <ac:chgData name="Jorge Angel PAEZ" userId="5867aea35a860aa4" providerId="LiveId" clId="{9A0C5C6A-2800-4189-80BD-2C33ACB34E78}" dt="2022-10-15T18:17:12.700" v="962" actId="114"/>
          <ac:spMkLst>
            <pc:docMk/>
            <pc:sldMk cId="0" sldId="269"/>
            <ac:spMk id="32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03.242" v="956" actId="1076"/>
          <ac:spMkLst>
            <pc:docMk/>
            <pc:sldMk cId="0" sldId="269"/>
            <ac:spMk id="33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7:04.881" v="957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Jorge Angel PAEZ" userId="5867aea35a860aa4" providerId="LiveId" clId="{9A0C5C6A-2800-4189-80BD-2C33ACB34E78}" dt="2022-10-15T18:17:06.631" v="958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modSp add del mod setBg modNotes">
        <pc:chgData name="Jorge Angel PAEZ" userId="5867aea35a860aa4" providerId="LiveId" clId="{9A0C5C6A-2800-4189-80BD-2C33ACB34E78}" dt="2022-10-15T18:17:46.259" v="967" actId="207"/>
        <pc:sldMkLst>
          <pc:docMk/>
          <pc:sldMk cId="0" sldId="270"/>
        </pc:sldMkLst>
        <pc:spChg chg="mod">
          <ac:chgData name="Jorge Angel PAEZ" userId="5867aea35a860aa4" providerId="LiveId" clId="{9A0C5C6A-2800-4189-80BD-2C33ACB34E78}" dt="2022-10-15T18:17:39.807" v="965" actId="114"/>
          <ac:spMkLst>
            <pc:docMk/>
            <pc:sldMk cId="0" sldId="270"/>
            <ac:spMk id="338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43.431" v="966" actId="207"/>
          <ac:spMkLst>
            <pc:docMk/>
            <pc:sldMk cId="0" sldId="270"/>
            <ac:spMk id="34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46.259" v="967" actId="207"/>
          <ac:spMkLst>
            <pc:docMk/>
            <pc:sldMk cId="0" sldId="270"/>
            <ac:spMk id="341" creationId="{00000000-0000-0000-0000-000000000000}"/>
          </ac:spMkLst>
        </pc:spChg>
      </pc:sldChg>
      <pc:sldChg chg="modSp add del mod setBg modNotes">
        <pc:chgData name="Jorge Angel PAEZ" userId="5867aea35a860aa4" providerId="LiveId" clId="{9A0C5C6A-2800-4189-80BD-2C33ACB34E78}" dt="2022-10-15T18:18:32.975" v="973" actId="207"/>
        <pc:sldMkLst>
          <pc:docMk/>
          <pc:sldMk cId="0" sldId="271"/>
        </pc:sldMkLst>
        <pc:spChg chg="mod">
          <ac:chgData name="Jorge Angel PAEZ" userId="5867aea35a860aa4" providerId="LiveId" clId="{9A0C5C6A-2800-4189-80BD-2C33ACB34E78}" dt="2022-10-15T18:18:24.602" v="971" actId="207"/>
          <ac:spMkLst>
            <pc:docMk/>
            <pc:sldMk cId="0" sldId="271"/>
            <ac:spMk id="34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8:30.378" v="972" actId="207"/>
          <ac:spMkLst>
            <pc:docMk/>
            <pc:sldMk cId="0" sldId="271"/>
            <ac:spMk id="34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8:32.975" v="973" actId="207"/>
          <ac:spMkLst>
            <pc:docMk/>
            <pc:sldMk cId="0" sldId="271"/>
            <ac:spMk id="350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8:11:31.246" v="900" actId="47"/>
        <pc:sldMkLst>
          <pc:docMk/>
          <pc:sldMk cId="0" sldId="272"/>
        </pc:sldMkLst>
      </pc:sldChg>
      <pc:sldChg chg="del">
        <pc:chgData name="Jorge Angel PAEZ" userId="5867aea35a860aa4" providerId="LiveId" clId="{9A0C5C6A-2800-4189-80BD-2C33ACB34E78}" dt="2022-10-15T18:25:02.617" v="1054" actId="47"/>
        <pc:sldMkLst>
          <pc:docMk/>
          <pc:sldMk cId="0" sldId="273"/>
        </pc:sldMkLst>
      </pc:sldChg>
      <pc:sldChg chg="delSp modSp add del mod">
        <pc:chgData name="Jorge Angel PAEZ" userId="5867aea35a860aa4" providerId="LiveId" clId="{9A0C5C6A-2800-4189-80BD-2C33ACB34E78}" dt="2022-10-15T18:19:40.335" v="989" actId="114"/>
        <pc:sldMkLst>
          <pc:docMk/>
          <pc:sldMk cId="0" sldId="274"/>
        </pc:sldMkLst>
        <pc:spChg chg="mod">
          <ac:chgData name="Jorge Angel PAEZ" userId="5867aea35a860aa4" providerId="LiveId" clId="{9A0C5C6A-2800-4189-80BD-2C33ACB34E78}" dt="2022-10-15T18:19:40.335" v="989" actId="114"/>
          <ac:spMkLst>
            <pc:docMk/>
            <pc:sldMk cId="0" sldId="274"/>
            <ac:spMk id="36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9:36.820" v="987" actId="13926"/>
          <ac:spMkLst>
            <pc:docMk/>
            <pc:sldMk cId="0" sldId="274"/>
            <ac:spMk id="36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9:23.334" v="983" actId="478"/>
          <ac:picMkLst>
            <pc:docMk/>
            <pc:sldMk cId="0" sldId="274"/>
            <ac:picMk id="369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0:07.054" v="1000" actId="478"/>
        <pc:sldMkLst>
          <pc:docMk/>
          <pc:sldMk cId="0" sldId="275"/>
        </pc:sldMkLst>
        <pc:spChg chg="mod">
          <ac:chgData name="Jorge Angel PAEZ" userId="5867aea35a860aa4" providerId="LiveId" clId="{9A0C5C6A-2800-4189-80BD-2C33ACB34E78}" dt="2022-10-15T18:20:00.602" v="997" actId="207"/>
          <ac:spMkLst>
            <pc:docMk/>
            <pc:sldMk cId="0" sldId="275"/>
            <ac:spMk id="37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04.891" v="999" actId="13926"/>
          <ac:spMkLst>
            <pc:docMk/>
            <pc:sldMk cId="0" sldId="275"/>
            <ac:spMk id="37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9:51.624" v="993" actId="13926"/>
          <ac:spMkLst>
            <pc:docMk/>
            <pc:sldMk cId="0" sldId="275"/>
            <ac:spMk id="37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07.054" v="1000" actId="478"/>
          <ac:picMkLst>
            <pc:docMk/>
            <pc:sldMk cId="0" sldId="275"/>
            <ac:picMk id="375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9:09:09.744" v="1100" actId="14100"/>
        <pc:sldMkLst>
          <pc:docMk/>
          <pc:sldMk cId="0" sldId="276"/>
        </pc:sldMkLst>
        <pc:spChg chg="mod">
          <ac:chgData name="Jorge Angel PAEZ" userId="5867aea35a860aa4" providerId="LiveId" clId="{9A0C5C6A-2800-4189-80BD-2C33ACB34E78}" dt="2022-10-15T18:20:18.223" v="1004" actId="14100"/>
          <ac:spMkLst>
            <pc:docMk/>
            <pc:sldMk cId="0" sldId="276"/>
            <ac:spMk id="38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9:09:09.744" v="1100" actId="14100"/>
          <ac:spMkLst>
            <pc:docMk/>
            <pc:sldMk cId="0" sldId="276"/>
            <ac:spMk id="385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34.184" v="1008" actId="13926"/>
          <ac:spMkLst>
            <pc:docMk/>
            <pc:sldMk cId="0" sldId="276"/>
            <ac:spMk id="386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27.784" v="1006" actId="207"/>
          <ac:spMkLst>
            <pc:docMk/>
            <pc:sldMk cId="0" sldId="276"/>
            <ac:spMk id="387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36.034" v="1009" actId="478"/>
          <ac:picMkLst>
            <pc:docMk/>
            <pc:sldMk cId="0" sldId="276"/>
            <ac:picMk id="384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9:24:28.779" v="1101" actId="47"/>
        <pc:sldMkLst>
          <pc:docMk/>
          <pc:sldMk cId="0" sldId="277"/>
        </pc:sldMkLst>
        <pc:spChg chg="mod">
          <ac:chgData name="Jorge Angel PAEZ" userId="5867aea35a860aa4" providerId="LiveId" clId="{9A0C5C6A-2800-4189-80BD-2C33ACB34E78}" dt="2022-10-15T18:20:55.794" v="1015" actId="404"/>
          <ac:spMkLst>
            <pc:docMk/>
            <pc:sldMk cId="0" sldId="277"/>
            <ac:spMk id="39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59.398" v="1016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1:23.585" v="1023" actId="478"/>
        <pc:sldMkLst>
          <pc:docMk/>
          <pc:sldMk cId="0" sldId="278"/>
        </pc:sldMkLst>
        <pc:spChg chg="mod">
          <ac:chgData name="Jorge Angel PAEZ" userId="5867aea35a860aa4" providerId="LiveId" clId="{9A0C5C6A-2800-4189-80BD-2C33ACB34E78}" dt="2022-10-15T18:21:21.717" v="1022" actId="13926"/>
          <ac:spMkLst>
            <pc:docMk/>
            <pc:sldMk cId="0" sldId="278"/>
            <ac:spMk id="39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1:13.482" v="1020" actId="207"/>
          <ac:spMkLst>
            <pc:docMk/>
            <pc:sldMk cId="0" sldId="278"/>
            <ac:spMk id="400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1:23.585" v="1023" actId="478"/>
          <ac:picMkLst>
            <pc:docMk/>
            <pc:sldMk cId="0" sldId="278"/>
            <ac:picMk id="401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1:44.389" v="1030" actId="478"/>
        <pc:sldMkLst>
          <pc:docMk/>
          <pc:sldMk cId="0" sldId="279"/>
        </pc:sldMkLst>
        <pc:spChg chg="mod">
          <ac:chgData name="Jorge Angel PAEZ" userId="5867aea35a860aa4" providerId="LiveId" clId="{9A0C5C6A-2800-4189-80BD-2C33ACB34E78}" dt="2022-10-15T18:21:35.520" v="1025" actId="13926"/>
          <ac:spMkLst>
            <pc:docMk/>
            <pc:sldMk cId="0" sldId="279"/>
            <ac:spMk id="40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1:42.488" v="1029" actId="14100"/>
          <ac:spMkLst>
            <pc:docMk/>
            <pc:sldMk cId="0" sldId="279"/>
            <ac:spMk id="40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1:44.389" v="1030" actId="478"/>
          <ac:picMkLst>
            <pc:docMk/>
            <pc:sldMk cId="0" sldId="279"/>
            <ac:picMk id="409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22:21.947" v="1033" actId="207"/>
        <pc:sldMkLst>
          <pc:docMk/>
          <pc:sldMk cId="0" sldId="280"/>
        </pc:sldMkLst>
        <pc:spChg chg="mod">
          <ac:chgData name="Jorge Angel PAEZ" userId="5867aea35a860aa4" providerId="LiveId" clId="{9A0C5C6A-2800-4189-80BD-2C33ACB34E78}" dt="2022-10-15T18:22:21.947" v="1033" actId="207"/>
          <ac:spMkLst>
            <pc:docMk/>
            <pc:sldMk cId="0" sldId="280"/>
            <ac:spMk id="41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2:17.449" v="1032" actId="478"/>
          <ac:picMkLst>
            <pc:docMk/>
            <pc:sldMk cId="0" sldId="280"/>
            <ac:picMk id="417" creationId="{00000000-0000-0000-0000-000000000000}"/>
          </ac:picMkLst>
        </pc:picChg>
      </pc:sldChg>
      <pc:sldChg chg="add del setBg modNotes">
        <pc:chgData name="Jorge Angel PAEZ" userId="5867aea35a860aa4" providerId="LiveId" clId="{9A0C5C6A-2800-4189-80BD-2C33ACB34E78}" dt="2022-10-15T18:23:05.685" v="1035" actId="47"/>
        <pc:sldMkLst>
          <pc:docMk/>
          <pc:sldMk cId="0" sldId="281"/>
        </pc:sldMkLst>
      </pc:sldChg>
      <pc:sldChg chg="add del setBg modNotes">
        <pc:chgData name="Jorge Angel PAEZ" userId="5867aea35a860aa4" providerId="LiveId" clId="{9A0C5C6A-2800-4189-80BD-2C33ACB34E78}" dt="2022-10-15T18:23:06.300" v="1036" actId="47"/>
        <pc:sldMkLst>
          <pc:docMk/>
          <pc:sldMk cId="0" sldId="282"/>
        </pc:sldMkLst>
      </pc:sldChg>
      <pc:sldChg chg="modSp add del mod setBg modNotes">
        <pc:chgData name="Jorge Angel PAEZ" userId="5867aea35a860aa4" providerId="LiveId" clId="{9A0C5C6A-2800-4189-80BD-2C33ACB34E78}" dt="2022-10-15T18:23:10.611" v="1037" actId="1076"/>
        <pc:sldMkLst>
          <pc:docMk/>
          <pc:sldMk cId="0" sldId="283"/>
        </pc:sldMkLst>
        <pc:spChg chg="mod">
          <ac:chgData name="Jorge Angel PAEZ" userId="5867aea35a860aa4" providerId="LiveId" clId="{9A0C5C6A-2800-4189-80BD-2C33ACB34E78}" dt="2022-10-15T18:23:10.611" v="1037" actId="1076"/>
          <ac:spMkLst>
            <pc:docMk/>
            <pc:sldMk cId="0" sldId="283"/>
            <ac:spMk id="435" creationId="{00000000-0000-0000-0000-000000000000}"/>
          </ac:spMkLst>
        </pc:spChg>
      </pc:sldChg>
      <pc:sldChg chg="delSp modSp add del mod">
        <pc:chgData name="Jorge Angel PAEZ" userId="5867aea35a860aa4" providerId="LiveId" clId="{9A0C5C6A-2800-4189-80BD-2C33ACB34E78}" dt="2022-10-15T18:07:06.510" v="834" actId="1076"/>
        <pc:sldMkLst>
          <pc:docMk/>
          <pc:sldMk cId="0" sldId="284"/>
        </pc:sldMkLst>
        <pc:spChg chg="mod">
          <ac:chgData name="Jorge Angel PAEZ" userId="5867aea35a860aa4" providerId="LiveId" clId="{9A0C5C6A-2800-4189-80BD-2C33ACB34E78}" dt="2022-10-15T18:06:58.837" v="831" actId="14100"/>
          <ac:spMkLst>
            <pc:docMk/>
            <pc:sldMk cId="0" sldId="284"/>
            <ac:spMk id="44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7:06.510" v="834" actId="1076"/>
          <ac:spMkLst>
            <pc:docMk/>
            <pc:sldMk cId="0" sldId="284"/>
            <ac:spMk id="44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6:50.351" v="827" actId="478"/>
          <ac:picMkLst>
            <pc:docMk/>
            <pc:sldMk cId="0" sldId="284"/>
            <ac:picMk id="441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07:15.892" v="837" actId="207"/>
        <pc:sldMkLst>
          <pc:docMk/>
          <pc:sldMk cId="0" sldId="285"/>
        </pc:sldMkLst>
        <pc:spChg chg="mod">
          <ac:chgData name="Jorge Angel PAEZ" userId="5867aea35a860aa4" providerId="LiveId" clId="{9A0C5C6A-2800-4189-80BD-2C33ACB34E78}" dt="2022-10-15T18:07:15.892" v="837" actId="207"/>
          <ac:spMkLst>
            <pc:docMk/>
            <pc:sldMk cId="0" sldId="285"/>
            <ac:spMk id="44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7:11.991" v="835" actId="478"/>
          <ac:picMkLst>
            <pc:docMk/>
            <pc:sldMk cId="0" sldId="285"/>
            <ac:picMk id="449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9:34:05.233" v="1102" actId="478"/>
        <pc:sldMkLst>
          <pc:docMk/>
          <pc:sldMk cId="0" sldId="286"/>
        </pc:sldMkLst>
        <pc:spChg chg="mod">
          <ac:chgData name="Jorge Angel PAEZ" userId="5867aea35a860aa4" providerId="LiveId" clId="{9A0C5C6A-2800-4189-80BD-2C33ACB34E78}" dt="2022-10-15T18:07:38.063" v="844" actId="114"/>
          <ac:spMkLst>
            <pc:docMk/>
            <pc:sldMk cId="0" sldId="286"/>
            <ac:spMk id="454" creationId="{00000000-0000-0000-0000-000000000000}"/>
          </ac:spMkLst>
        </pc:spChg>
        <pc:spChg chg="del">
          <ac:chgData name="Jorge Angel PAEZ" userId="5867aea35a860aa4" providerId="LiveId" clId="{9A0C5C6A-2800-4189-80BD-2C33ACB34E78}" dt="2022-10-15T18:07:40.533" v="845" actId="478"/>
          <ac:spMkLst>
            <pc:docMk/>
            <pc:sldMk cId="0" sldId="286"/>
            <ac:spMk id="45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9:34:05.233" v="1102" actId="478"/>
          <ac:picMkLst>
            <pc:docMk/>
            <pc:sldMk cId="0" sldId="286"/>
            <ac:picMk id="457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08:55.310" v="869" actId="478"/>
        <pc:sldMkLst>
          <pc:docMk/>
          <pc:sldMk cId="0" sldId="287"/>
        </pc:sldMkLst>
        <pc:spChg chg="mod">
          <ac:chgData name="Jorge Angel PAEZ" userId="5867aea35a860aa4" providerId="LiveId" clId="{9A0C5C6A-2800-4189-80BD-2C33ACB34E78}" dt="2022-10-15T18:08:52.098" v="868" actId="120"/>
          <ac:spMkLst>
            <pc:docMk/>
            <pc:sldMk cId="0" sldId="287"/>
            <ac:spMk id="463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8:55.310" v="869" actId="478"/>
          <ac:picMkLst>
            <pc:docMk/>
            <pc:sldMk cId="0" sldId="287"/>
            <ac:picMk id="464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23:55.039" v="1049" actId="20577"/>
        <pc:sldMkLst>
          <pc:docMk/>
          <pc:sldMk cId="0" sldId="288"/>
        </pc:sldMkLst>
        <pc:spChg chg="mod">
          <ac:chgData name="Jorge Angel PAEZ" userId="5867aea35a860aa4" providerId="LiveId" clId="{9A0C5C6A-2800-4189-80BD-2C33ACB34E78}" dt="2022-10-15T18:08:17.236" v="858" actId="114"/>
          <ac:spMkLst>
            <pc:docMk/>
            <pc:sldMk cId="0" sldId="288"/>
            <ac:spMk id="472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8:33.105" v="862" actId="1076"/>
          <ac:spMkLst>
            <pc:docMk/>
            <pc:sldMk cId="0" sldId="288"/>
            <ac:spMk id="47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3:55.039" v="1049" actId="20577"/>
          <ac:spMkLst>
            <pc:docMk/>
            <pc:sldMk cId="0" sldId="288"/>
            <ac:spMk id="47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7:55.202" v="848" actId="478"/>
          <ac:picMkLst>
            <pc:docMk/>
            <pc:sldMk cId="0" sldId="288"/>
            <ac:picMk id="473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4:20.758" v="1051" actId="13926"/>
        <pc:sldMkLst>
          <pc:docMk/>
          <pc:sldMk cId="0" sldId="289"/>
        </pc:sldMkLst>
        <pc:spChg chg="mod">
          <ac:chgData name="Jorge Angel PAEZ" userId="5867aea35a860aa4" providerId="LiveId" clId="{9A0C5C6A-2800-4189-80BD-2C33ACB34E78}" dt="2022-10-15T18:09:11.654" v="872" actId="120"/>
          <ac:spMkLst>
            <pc:docMk/>
            <pc:sldMk cId="0" sldId="289"/>
            <ac:spMk id="48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4:20.758" v="1051" actId="13926"/>
          <ac:spMkLst>
            <pc:docMk/>
            <pc:sldMk cId="0" sldId="289"/>
            <ac:spMk id="48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9:23.714" v="873" actId="478"/>
          <ac:picMkLst>
            <pc:docMk/>
            <pc:sldMk cId="0" sldId="289"/>
            <ac:picMk id="481" creationId="{00000000-0000-0000-0000-000000000000}"/>
          </ac:picMkLst>
        </pc:picChg>
      </pc:sldChg>
      <pc:sldChg chg="modSp add mod setBg modNotes">
        <pc:chgData name="Jorge Angel PAEZ" userId="5867aea35a860aa4" providerId="LiveId" clId="{9A0C5C6A-2800-4189-80BD-2C33ACB34E78}" dt="2022-10-15T18:09:40.172" v="875" actId="207"/>
        <pc:sldMkLst>
          <pc:docMk/>
          <pc:sldMk cId="0" sldId="290"/>
        </pc:sldMkLst>
        <pc:spChg chg="mod">
          <ac:chgData name="Jorge Angel PAEZ" userId="5867aea35a860aa4" providerId="LiveId" clId="{9A0C5C6A-2800-4189-80BD-2C33ACB34E78}" dt="2022-10-15T18:09:40.172" v="875" actId="207"/>
          <ac:spMkLst>
            <pc:docMk/>
            <pc:sldMk cId="0" sldId="290"/>
            <ac:spMk id="488" creationId="{00000000-0000-0000-0000-000000000000}"/>
          </ac:spMkLst>
        </pc:spChg>
      </pc:sldChg>
      <pc:sldChg chg="delSp modSp add del mod">
        <pc:chgData name="Jorge Angel PAEZ" userId="5867aea35a860aa4" providerId="LiveId" clId="{9A0C5C6A-2800-4189-80BD-2C33ACB34E78}" dt="2022-10-15T18:24:31.115" v="1052" actId="14100"/>
        <pc:sldMkLst>
          <pc:docMk/>
          <pc:sldMk cId="0" sldId="291"/>
        </pc:sldMkLst>
        <pc:spChg chg="mod">
          <ac:chgData name="Jorge Angel PAEZ" userId="5867aea35a860aa4" providerId="LiveId" clId="{9A0C5C6A-2800-4189-80BD-2C33ACB34E78}" dt="2022-10-15T18:09:49.672" v="879" actId="207"/>
          <ac:spMkLst>
            <pc:docMk/>
            <pc:sldMk cId="0" sldId="291"/>
            <ac:spMk id="49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4:31.115" v="1052" actId="14100"/>
          <ac:spMkLst>
            <pc:docMk/>
            <pc:sldMk cId="0" sldId="291"/>
            <ac:spMk id="49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9:54.497" v="880" actId="207"/>
          <ac:spMkLst>
            <pc:docMk/>
            <pc:sldMk cId="0" sldId="291"/>
            <ac:spMk id="49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9:57.363" v="881" actId="478"/>
          <ac:picMkLst>
            <pc:docMk/>
            <pc:sldMk cId="0" sldId="291"/>
            <ac:picMk id="496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11:02" v="891" actId="113"/>
        <pc:sldMkLst>
          <pc:docMk/>
          <pc:sldMk cId="0" sldId="292"/>
        </pc:sldMkLst>
        <pc:spChg chg="mod">
          <ac:chgData name="Jorge Angel PAEZ" userId="5867aea35a860aa4" providerId="LiveId" clId="{9A0C5C6A-2800-4189-80BD-2C33ACB34E78}" dt="2022-10-15T18:10:08.388" v="885" actId="120"/>
          <ac:spMkLst>
            <pc:docMk/>
            <pc:sldMk cId="0" sldId="292"/>
            <ac:spMk id="501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1:02" v="891" actId="113"/>
          <ac:spMkLst>
            <pc:docMk/>
            <pc:sldMk cId="0" sldId="292"/>
            <ac:spMk id="502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0:19.893" v="888" actId="207"/>
          <ac:spMkLst>
            <pc:docMk/>
            <pc:sldMk cId="0" sldId="292"/>
            <ac:spMk id="503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7:53:38.252" v="92" actId="478"/>
          <ac:picMkLst>
            <pc:docMk/>
            <pc:sldMk cId="0" sldId="292"/>
            <ac:picMk id="504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50:58.607" v="1074" actId="47"/>
        <pc:sldMkLst>
          <pc:docMk/>
          <pc:sldMk cId="0" sldId="293"/>
        </pc:sldMkLst>
        <pc:spChg chg="mod">
          <ac:chgData name="Jorge Angel PAEZ" userId="5867aea35a860aa4" providerId="LiveId" clId="{9A0C5C6A-2800-4189-80BD-2C33ACB34E78}" dt="2022-10-15T18:11:45.842" v="902" actId="207"/>
          <ac:spMkLst>
            <pc:docMk/>
            <pc:sldMk cId="0" sldId="293"/>
            <ac:spMk id="52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1:58.330" v="905" actId="207"/>
          <ac:spMkLst>
            <pc:docMk/>
            <pc:sldMk cId="0" sldId="293"/>
            <ac:spMk id="52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7:47:05.119" v="90" actId="478"/>
          <ac:picMkLst>
            <pc:docMk/>
            <pc:sldMk cId="0" sldId="293"/>
            <ac:picMk id="527" creationId="{00000000-0000-0000-0000-000000000000}"/>
          </ac:picMkLst>
        </pc:pic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0" sldId="294"/>
        </pc:sldMkLst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0" sldId="295"/>
        </pc:sldMkLst>
      </pc:sldChg>
      <pc:sldChg chg="modSp mod">
        <pc:chgData name="Jorge Angel PAEZ" userId="5867aea35a860aa4" providerId="LiveId" clId="{9A0C5C6A-2800-4189-80BD-2C33ACB34E78}" dt="2022-10-15T18:26:09.588" v="1073" actId="14100"/>
        <pc:sldMkLst>
          <pc:docMk/>
          <pc:sldMk cId="0" sldId="300"/>
        </pc:sldMkLst>
        <pc:spChg chg="mod">
          <ac:chgData name="Jorge Angel PAEZ" userId="5867aea35a860aa4" providerId="LiveId" clId="{9A0C5C6A-2800-4189-80BD-2C33ACB34E78}" dt="2022-10-15T18:26:09.588" v="1073" actId="14100"/>
          <ac:spMkLst>
            <pc:docMk/>
            <pc:sldMk cId="0" sldId="300"/>
            <ac:spMk id="2" creationId="{AE55DB4C-4384-2804-B7C6-935FA5FC02A5}"/>
          </ac:spMkLst>
        </pc:sp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162712014" sldId="332"/>
        </pc:sldMkLst>
      </pc:sldChg>
      <pc:sldChg chg="modSp mod">
        <pc:chgData name="Jorge Angel PAEZ" userId="5867aea35a860aa4" providerId="LiveId" clId="{9A0C5C6A-2800-4189-80BD-2C33ACB34E78}" dt="2022-10-15T18:53:06.138" v="1083" actId="20577"/>
        <pc:sldMkLst>
          <pc:docMk/>
          <pc:sldMk cId="3007891742" sldId="346"/>
        </pc:sldMkLst>
        <pc:spChg chg="mod">
          <ac:chgData name="Jorge Angel PAEZ" userId="5867aea35a860aa4" providerId="LiveId" clId="{9A0C5C6A-2800-4189-80BD-2C33ACB34E78}" dt="2022-10-15T18:53:06.138" v="1083" actId="20577"/>
          <ac:spMkLst>
            <pc:docMk/>
            <pc:sldMk cId="3007891742" sldId="346"/>
            <ac:spMk id="184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3685753252" sldId="347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4209939257" sldId="348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1485150426" sldId="349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1606438861" sldId="350"/>
        </pc:sldMkLst>
      </pc:sldChg>
      <pc:sldChg chg="delSp modSp add mod">
        <pc:chgData name="Jorge Angel PAEZ" userId="5867aea35a860aa4" providerId="LiveId" clId="{9A0C5C6A-2800-4189-80BD-2C33ACB34E78}" dt="2022-10-15T18:12:38.801" v="914" actId="14100"/>
        <pc:sldMkLst>
          <pc:docMk/>
          <pc:sldMk cId="0" sldId="352"/>
        </pc:sldMkLst>
        <pc:spChg chg="mod">
          <ac:chgData name="Jorge Angel PAEZ" userId="5867aea35a860aa4" providerId="LiveId" clId="{9A0C5C6A-2800-4189-80BD-2C33ACB34E78}" dt="2022-10-15T18:12:38.801" v="914" actId="14100"/>
          <ac:spMkLst>
            <pc:docMk/>
            <pc:sldMk cId="0" sldId="352"/>
            <ac:spMk id="305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2:35.320" v="913" actId="14100"/>
          <ac:spMkLst>
            <pc:docMk/>
            <pc:sldMk cId="0" sldId="352"/>
            <ac:spMk id="306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2:31.496" v="912" actId="478"/>
          <ac:picMkLst>
            <pc:docMk/>
            <pc:sldMk cId="0" sldId="352"/>
            <ac:picMk id="307" creationId="{00000000-0000-0000-0000-000000000000}"/>
          </ac:picMkLst>
        </pc:picChg>
        <pc:picChg chg="del mod">
          <ac:chgData name="Jorge Angel PAEZ" userId="5867aea35a860aa4" providerId="LiveId" clId="{9A0C5C6A-2800-4189-80BD-2C33ACB34E78}" dt="2022-10-15T18:12:28.711" v="911" actId="478"/>
          <ac:picMkLst>
            <pc:docMk/>
            <pc:sldMk cId="0" sldId="352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16:21.932" v="950" actId="207"/>
        <pc:sldMkLst>
          <pc:docMk/>
          <pc:sldMk cId="0" sldId="353"/>
        </pc:sldMkLst>
        <pc:spChg chg="mod">
          <ac:chgData name="Jorge Angel PAEZ" userId="5867aea35a860aa4" providerId="LiveId" clId="{9A0C5C6A-2800-4189-80BD-2C33ACB34E78}" dt="2022-10-15T18:16:21.932" v="950" actId="207"/>
          <ac:spMkLst>
            <pc:docMk/>
            <pc:sldMk cId="0" sldId="353"/>
            <ac:spMk id="31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5:33.181" v="939" actId="1076"/>
          <ac:spMkLst>
            <pc:docMk/>
            <pc:sldMk cId="0" sldId="353"/>
            <ac:spMk id="314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5:42.014" v="943" actId="478"/>
          <ac:picMkLst>
            <pc:docMk/>
            <pc:sldMk cId="0" sldId="353"/>
            <ac:picMk id="315" creationId="{00000000-0000-0000-0000-000000000000}"/>
          </ac:picMkLst>
        </pc:picChg>
      </pc:sldChg>
      <pc:sldChg chg="modSp add del mod setBg modNotes modNotesTx">
        <pc:chgData name="Jorge Angel PAEZ" userId="5867aea35a860aa4" providerId="LiveId" clId="{9A0C5C6A-2800-4189-80BD-2C33ACB34E78}" dt="2022-10-15T18:19:09.601" v="978" actId="47"/>
        <pc:sldMkLst>
          <pc:docMk/>
          <pc:sldMk cId="0" sldId="354"/>
        </pc:sldMkLst>
        <pc:spChg chg="mod">
          <ac:chgData name="Jorge Angel PAEZ" userId="5867aea35a860aa4" providerId="LiveId" clId="{9A0C5C6A-2800-4189-80BD-2C33ACB34E78}" dt="2022-10-15T18:18:40.960" v="975" actId="114"/>
          <ac:spMkLst>
            <pc:docMk/>
            <pc:sldMk cId="0" sldId="354"/>
            <ac:spMk id="356" creationId="{00000000-0000-0000-0000-000000000000}"/>
          </ac:spMkLst>
        </pc:spChg>
      </pc:sldChg>
      <pc:sldChg chg="delSp modSp add mod setBg modNotes">
        <pc:chgData name="Jorge Angel PAEZ" userId="5867aea35a860aa4" providerId="LiveId" clId="{9A0C5C6A-2800-4189-80BD-2C33ACB34E78}" dt="2022-10-15T18:19:13.554" v="980" actId="114"/>
        <pc:sldMkLst>
          <pc:docMk/>
          <pc:sldMk cId="0" sldId="355"/>
        </pc:sldMkLst>
        <pc:spChg chg="mod">
          <ac:chgData name="Jorge Angel PAEZ" userId="5867aea35a860aa4" providerId="LiveId" clId="{9A0C5C6A-2800-4189-80BD-2C33ACB34E78}" dt="2022-10-15T18:19:13.554" v="980" actId="114"/>
          <ac:spMkLst>
            <pc:docMk/>
            <pc:sldMk cId="0" sldId="355"/>
            <ac:spMk id="36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8:48.380" v="977" actId="478"/>
          <ac:picMkLst>
            <pc:docMk/>
            <pc:sldMk cId="0" sldId="355"/>
            <ac:picMk id="362" creationId="{00000000-0000-0000-0000-000000000000}"/>
          </ac:picMkLst>
        </pc:picChg>
      </pc:sldChg>
      <pc:sldChg chg="delSp modSp add del mod setBg modNotes modNotesTx">
        <pc:chgData name="Jorge Angel PAEZ" userId="5867aea35a860aa4" providerId="LiveId" clId="{9A0C5C6A-2800-4189-80BD-2C33ACB34E78}" dt="2022-10-15T20:00:01.791" v="1103" actId="47"/>
        <pc:sldMkLst>
          <pc:docMk/>
          <pc:sldMk cId="0" sldId="356"/>
        </pc:sldMkLst>
        <pc:spChg chg="mod">
          <ac:chgData name="Jorge Angel PAEZ" userId="5867aea35a860aa4" providerId="LiveId" clId="{9A0C5C6A-2800-4189-80BD-2C33ACB34E78}" dt="2022-10-15T18:11:18.456" v="897" actId="114"/>
          <ac:spMkLst>
            <pc:docMk/>
            <pc:sldMk cId="0" sldId="356"/>
            <ac:spMk id="509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1:20.333" v="898" actId="478"/>
          <ac:picMkLst>
            <pc:docMk/>
            <pc:sldMk cId="0" sldId="356"/>
            <ac:picMk id="511" creationId="{00000000-0000-0000-0000-000000000000}"/>
          </ac:picMkLst>
        </pc:picChg>
      </pc:sldChg>
      <pc:sldChg chg="modSp add mod ord">
        <pc:chgData name="Jorge Angel PAEZ" userId="5867aea35a860aa4" providerId="LiveId" clId="{9A0C5C6A-2800-4189-80BD-2C33ACB34E78}" dt="2022-10-15T18:23:29.339" v="1039"/>
        <pc:sldMkLst>
          <pc:docMk/>
          <pc:sldMk cId="782552479" sldId="357"/>
        </pc:sldMkLst>
        <pc:spChg chg="mod">
          <ac:chgData name="Jorge Angel PAEZ" userId="5867aea35a860aa4" providerId="LiveId" clId="{9A0C5C6A-2800-4189-80BD-2C33ACB34E78}" dt="2022-10-15T18:03:45.370" v="443" actId="114"/>
          <ac:spMkLst>
            <pc:docMk/>
            <pc:sldMk cId="782552479" sldId="357"/>
            <ac:spMk id="2" creationId="{CA459D8F-04A7-0CE8-856A-D933AEE0B381}"/>
          </ac:spMkLst>
        </pc:spChg>
        <pc:spChg chg="mod">
          <ac:chgData name="Jorge Angel PAEZ" userId="5867aea35a860aa4" providerId="LiveId" clId="{9A0C5C6A-2800-4189-80BD-2C33ACB34E78}" dt="2022-10-15T18:06:30.789" v="822" actId="13926"/>
          <ac:spMkLst>
            <pc:docMk/>
            <pc:sldMk cId="782552479" sldId="357"/>
            <ac:spMk id="3" creationId="{0DDDB3B3-2531-1CE6-B481-6BE7BBD7F3BE}"/>
          </ac:spMkLst>
        </pc:spChg>
      </pc:sldChg>
      <pc:sldChg chg="modSp add mod">
        <pc:chgData name="Jorge Angel PAEZ" userId="5867aea35a860aa4" providerId="LiveId" clId="{9A0C5C6A-2800-4189-80BD-2C33ACB34E78}" dt="2022-10-15T18:06:00.064" v="815" actId="207"/>
        <pc:sldMkLst>
          <pc:docMk/>
          <pc:sldMk cId="1279137882" sldId="358"/>
        </pc:sldMkLst>
        <pc:spChg chg="mod">
          <ac:chgData name="Jorge Angel PAEZ" userId="5867aea35a860aa4" providerId="LiveId" clId="{9A0C5C6A-2800-4189-80BD-2C33ACB34E78}" dt="2022-10-15T18:03:51.771" v="451" actId="20577"/>
          <ac:spMkLst>
            <pc:docMk/>
            <pc:sldMk cId="1279137882" sldId="358"/>
            <ac:spMk id="2" creationId="{CA459D8F-04A7-0CE8-856A-D933AEE0B381}"/>
          </ac:spMkLst>
        </pc:spChg>
        <pc:spChg chg="mod">
          <ac:chgData name="Jorge Angel PAEZ" userId="5867aea35a860aa4" providerId="LiveId" clId="{9A0C5C6A-2800-4189-80BD-2C33ACB34E78}" dt="2022-10-15T18:06:00.064" v="815" actId="207"/>
          <ac:spMkLst>
            <pc:docMk/>
            <pc:sldMk cId="1279137882" sldId="358"/>
            <ac:spMk id="3" creationId="{0DDDB3B3-2531-1CE6-B481-6BE7BBD7F3BE}"/>
          </ac:spMkLst>
        </pc:spChg>
      </pc:sldChg>
      <pc:sldChg chg="add">
        <pc:chgData name="Jorge Angel PAEZ" userId="5867aea35a860aa4" providerId="LiveId" clId="{9A0C5C6A-2800-4189-80BD-2C33ACB34E78}" dt="2022-10-15T18:23:01.819" v="1034"/>
        <pc:sldMkLst>
          <pc:docMk/>
          <pc:sldMk cId="2888146484" sldId="359"/>
        </pc:sldMkLst>
      </pc:sld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4195AA66-D0B9-4C22-9FA8-84B7686AC9EF}"/>
    <pc:docChg chg="modSld">
      <pc:chgData name="Jorge Angel PAEZ" userId="5867aea35a860aa4" providerId="LiveId" clId="{4195AA66-D0B9-4C22-9FA8-84B7686AC9EF}" dt="2022-10-18T23:50:27.355" v="20" actId="20577"/>
      <pc:docMkLst>
        <pc:docMk/>
      </pc:docMkLst>
      <pc:sldChg chg="modAnim">
        <pc:chgData name="Jorge Angel PAEZ" userId="5867aea35a860aa4" providerId="LiveId" clId="{4195AA66-D0B9-4C22-9FA8-84B7686AC9EF}" dt="2022-10-18T12:26:52.904" v="1"/>
        <pc:sldMkLst>
          <pc:docMk/>
          <pc:sldMk cId="62477895" sldId="258"/>
        </pc:sldMkLst>
      </pc:sldChg>
      <pc:sldChg chg="modSp mod">
        <pc:chgData name="Jorge Angel PAEZ" userId="5867aea35a860aa4" providerId="LiveId" clId="{4195AA66-D0B9-4C22-9FA8-84B7686AC9EF}" dt="2022-10-18T23:47:30.407" v="8" actId="20577"/>
        <pc:sldMkLst>
          <pc:docMk/>
          <pc:sldMk cId="0" sldId="267"/>
        </pc:sldMkLst>
        <pc:spChg chg="mod">
          <ac:chgData name="Jorge Angel PAEZ" userId="5867aea35a860aa4" providerId="LiveId" clId="{4195AA66-D0B9-4C22-9FA8-84B7686AC9EF}" dt="2022-10-18T23:47:30.407" v="8" actId="20577"/>
          <ac:spMkLst>
            <pc:docMk/>
            <pc:sldMk cId="0" sldId="267"/>
            <ac:spMk id="271" creationId="{00000000-0000-0000-0000-000000000000}"/>
          </ac:spMkLst>
        </pc:spChg>
      </pc:sldChg>
      <pc:sldChg chg="modSp mod">
        <pc:chgData name="Jorge Angel PAEZ" userId="5867aea35a860aa4" providerId="LiveId" clId="{4195AA66-D0B9-4C22-9FA8-84B7686AC9EF}" dt="2022-10-18T23:50:08.926" v="15" actId="20577"/>
        <pc:sldMkLst>
          <pc:docMk/>
          <pc:sldMk cId="0" sldId="272"/>
        </pc:sldMkLst>
        <pc:spChg chg="mod">
          <ac:chgData name="Jorge Angel PAEZ" userId="5867aea35a860aa4" providerId="LiveId" clId="{4195AA66-D0B9-4C22-9FA8-84B7686AC9EF}" dt="2022-10-18T23:50:08.926" v="15" actId="20577"/>
          <ac:spMkLst>
            <pc:docMk/>
            <pc:sldMk cId="0" sldId="272"/>
            <ac:spMk id="314" creationId="{00000000-0000-0000-0000-000000000000}"/>
          </ac:spMkLst>
        </pc:spChg>
      </pc:sldChg>
      <pc:sldChg chg="modSp mod">
        <pc:chgData name="Jorge Angel PAEZ" userId="5867aea35a860aa4" providerId="LiveId" clId="{4195AA66-D0B9-4C22-9FA8-84B7686AC9EF}" dt="2022-10-18T23:50:27.355" v="20" actId="20577"/>
        <pc:sldMkLst>
          <pc:docMk/>
          <pc:sldMk cId="0" sldId="363"/>
        </pc:sldMkLst>
        <pc:spChg chg="mod">
          <ac:chgData name="Jorge Angel PAEZ" userId="5867aea35a860aa4" providerId="LiveId" clId="{4195AA66-D0B9-4C22-9FA8-84B7686AC9EF}" dt="2022-10-18T23:50:27.355" v="20" actId="20577"/>
          <ac:spMkLst>
            <pc:docMk/>
            <pc:sldMk cId="0" sldId="363"/>
            <ac:spMk id="305" creationId="{00000000-0000-0000-0000-000000000000}"/>
          </ac:spMkLst>
        </pc:spChg>
      </pc:sldChg>
      <pc:sldChg chg="modSp mod">
        <pc:chgData name="Jorge Angel PAEZ" userId="5867aea35a860aa4" providerId="LiveId" clId="{4195AA66-D0B9-4C22-9FA8-84B7686AC9EF}" dt="2022-10-18T23:30:46.346" v="7" actId="114"/>
        <pc:sldMkLst>
          <pc:docMk/>
          <pc:sldMk cId="0" sldId="370"/>
        </pc:sldMkLst>
        <pc:spChg chg="mod">
          <ac:chgData name="Jorge Angel PAEZ" userId="5867aea35a860aa4" providerId="LiveId" clId="{4195AA66-D0B9-4C22-9FA8-84B7686AC9EF}" dt="2022-10-18T23:30:46.346" v="7" actId="114"/>
          <ac:spMkLst>
            <pc:docMk/>
            <pc:sldMk cId="0" sldId="370"/>
            <ac:spMk id="405" creationId="{00000000-0000-0000-0000-000000000000}"/>
          </ac:spMkLst>
        </pc:spChg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25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92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9ca8472d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9ca8472d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9ca8472d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9ca8472d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9ca8472d5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9ca8472d5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e7e483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e7e483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b017fa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b017fa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d1346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d1346a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876b9c1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876b9c1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889c1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889c1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68579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685794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3455bf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3455bf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623bb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623bb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317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b9e889c1d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d1346a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d1346a3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d1346a3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d1346a3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e889c1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e889c1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d1346a3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d1346a3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e889c1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e889c1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e889c1d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e889c1d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017fa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017fa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9e889c1d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9e889c1d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5876b9c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5876b9c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d1346a3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d1346a3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e889c1d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b9e889c1d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3455b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3455b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623bbc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623bbc2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5876b9c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5876b9c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8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03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34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2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#eventos_est%C3%A1nda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javascript.info/introduction-browser-events" TargetMode="External"/><Relationship Id="rId7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s.javascript.info/forms-submit" TargetMode="External"/><Relationship Id="rId5" Type="http://schemas.openxmlformats.org/officeDocument/2006/relationships/hyperlink" Target="https://es.javascript.info/events-change-input" TargetMode="External"/><Relationship Id="rId4" Type="http://schemas.openxmlformats.org/officeDocument/2006/relationships/hyperlink" Target="https://es.javascript.info/default-browser-ac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37937" y="1102054"/>
            <a:ext cx="4189422" cy="375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ACLARACIÓN IMPORTANTE: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Cuando declaramos una variable con </a:t>
            </a:r>
            <a:r>
              <a:rPr lang="es-MX" sz="1600" dirty="0" err="1">
                <a:solidFill>
                  <a:schemeClr val="tx1"/>
                </a:solidFill>
                <a:highlight>
                  <a:srgbClr val="FF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const</a:t>
            </a: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ésta nos permitirá reasignar valoras o modificar los mismos si utilizamos </a:t>
            </a:r>
            <a:r>
              <a:rPr lang="es-MX" sz="1600" dirty="0" err="1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arrays</a:t>
            </a: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objetos o funciones flecha ya que la estructura de estos datos o elementos no se verá modificada.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 recomienda este tipo de práctica de hecho y es muy frecuente su uso ya que nos permite resguardar el tipo de dato que estamos tratando, evitado ciertos errores. Por el tipado dinámico.</a:t>
            </a:r>
            <a:endParaRPr sz="12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384250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lista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lista.push</a:t>
            </a:r>
            <a:r>
              <a:rPr lang="es-AR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(5)</a:t>
            </a:r>
            <a:endParaRPr sz="1600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console.log(lista)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//(5) 1,2,3,4,5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59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0DDDD3-A4B3-6F73-5966-532B469D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8" y="1060880"/>
            <a:ext cx="6967604" cy="34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4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 TEMPLATES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3325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209700" y="76900"/>
            <a:ext cx="81539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</a:t>
            </a: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TEMPLATES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9" name="Google Shape;609;p97"/>
          <p:cNvSpPr txBox="1"/>
          <p:nvPr/>
        </p:nvSpPr>
        <p:spPr>
          <a:xfrm>
            <a:off x="339900" y="841900"/>
            <a:ext cx="8594400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versiones anteriores a ES6, solía emplearse la concatenación para incluir valores de las variables en una cadena de caracteres (</a:t>
            </a:r>
            <a:r>
              <a:rPr lang="es-419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s-419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 Esta forma puede ser poco legible ante un gran número de referencias.</a:t>
            </a:r>
            <a:r>
              <a:rPr lang="es-419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lang="es-419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ES6 que solventa esta situación son los </a:t>
            </a:r>
            <a:r>
              <a:rPr lang="es-419" sz="18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  <a:r>
              <a:rPr lang="es-419" sz="18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lang="es-419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97"/>
          <p:cNvSpPr txBox="1"/>
          <p:nvPr/>
        </p:nvSpPr>
        <p:spPr>
          <a:xfrm>
            <a:off x="103650" y="2292875"/>
            <a:ext cx="9066900" cy="245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concatenado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ID :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Producto: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plantilla  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`ID: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 valor es idéntico pero la construcción de la plantilla es </a:t>
            </a:r>
            <a:r>
              <a:rPr lang="es-419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màs</a:t>
            </a:r>
            <a:r>
              <a:rPr lang="es-419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sencilla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(concatenado);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(plantilla);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8"/>
          <p:cNvSpPr txBox="1"/>
          <p:nvPr/>
        </p:nvSpPr>
        <p:spPr>
          <a:xfrm>
            <a:off x="209700" y="76900"/>
            <a:ext cx="81539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</a:t>
            </a:r>
            <a:r>
              <a:rPr lang="es-419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TEMPLATES</a:t>
            </a:r>
            <a:r>
              <a:rPr lang="es-419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 </a:t>
            </a:r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innerHTML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98"/>
          <p:cNvSpPr txBox="1"/>
          <p:nvPr/>
        </p:nvSpPr>
        <p:spPr>
          <a:xfrm>
            <a:off x="339900" y="8419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plantillas son un medio para incluir variables en la estructura HTML de nodos nuevos o existentes , </a:t>
            </a:r>
            <a:r>
              <a:rPr lang="es-419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modificando el innerHTML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474600" y="1828000"/>
            <a:ext cx="8325000" cy="28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&lt;p&gt;  Producto: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el contenedor creado al body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/>
        </p:nvSpPr>
        <p:spPr>
          <a:xfrm>
            <a:off x="409500" y="937950"/>
            <a:ext cx="8325000" cy="40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</a:t>
            </a:r>
            <a:r>
              <a:rPr lang="es-419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elemento con una plantilla de texto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450" dirty="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&lt;p&gt;  Producto: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450" dirty="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&lt;b&gt; $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6" name="Google Shape;626;p99"/>
          <p:cNvSpPr txBox="1"/>
          <p:nvPr/>
        </p:nvSpPr>
        <p:spPr>
          <a:xfrm>
            <a:off x="581300" y="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CREANDO ELEMENTOS DESDE OBJETOS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336885" y="1235243"/>
            <a:ext cx="8085220" cy="342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400" b="1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400" b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son la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Javascript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controlar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produzcan</a:t>
            </a:r>
            <a:r>
              <a:rPr lang="en-GB" sz="24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Con Javascript es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sucede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produce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click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cierto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inserta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determinado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campo.</a:t>
            </a:r>
            <a:endParaRPr sz="2400" dirty="0">
              <a:solidFill>
                <a:schemeClr val="bg1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50"/>
          <p:cNvSpPr txBox="1"/>
          <p:nvPr/>
        </p:nvSpPr>
        <p:spPr>
          <a:xfrm>
            <a:off x="-293920" y="213776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47200" y="1618150"/>
            <a:ext cx="80496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Reciben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 handlers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manejadores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función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asociada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671825" y="629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384700" y="1630300"/>
            <a:ext cx="83697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Hay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entender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suceden</a:t>
            </a:r>
            <a:r>
              <a:rPr lang="en-GB" sz="19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constantemente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JavaScript lo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seleccionados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escuchamos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esperamos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la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1961350" y="3851200"/>
            <a:ext cx="5216400" cy="3306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2000"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7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ES6 y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051800" y="691000"/>
            <a:ext cx="704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DEFINIR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JS?</a:t>
            </a:r>
            <a:endParaRPr sz="43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52" y="1813850"/>
            <a:ext cx="2952701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256674" y="78275"/>
            <a:ext cx="888732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1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350700" y="1193675"/>
            <a:ext cx="37203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addEventListener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85925" y="943175"/>
            <a:ext cx="51918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alert(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80724" y="131850"/>
            <a:ext cx="90634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2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5393050" y="1246500"/>
            <a:ext cx="35442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</a:t>
            </a:r>
            <a:r>
              <a:rPr lang="en-GB" sz="19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80725" y="1120950"/>
            <a:ext cx="52239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boton.onclick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77675" y="236900"/>
            <a:ext cx="67979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3: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manejador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 (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on)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6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899225" y="3319825"/>
            <a:ext cx="77265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script.</a:t>
            </a:r>
            <a:endParaRPr sz="2000" i="1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20842" y="551046"/>
            <a:ext cx="882780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1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320842" y="1479350"/>
            <a:ext cx="8635508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y 2 son 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se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venir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hacerse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2),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equivalentes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bg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1793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58"/>
          <p:cNvSpPr txBox="1"/>
          <p:nvPr/>
        </p:nvSpPr>
        <p:spPr>
          <a:xfrm>
            <a:off x="394875" y="1630300"/>
            <a:ext cx="52350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3,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es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425" y="1203105"/>
            <a:ext cx="2793100" cy="394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3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1403625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248233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2"/>
          <p:cNvSpPr/>
          <p:nvPr/>
        </p:nvSpPr>
        <p:spPr>
          <a:xfrm>
            <a:off x="3561050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639762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5718474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679718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877240" y="2215633"/>
            <a:ext cx="5386200" cy="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62"/>
          <p:cNvCxnSpPr/>
          <p:nvPr/>
        </p:nvCxnSpPr>
        <p:spPr>
          <a:xfrm>
            <a:off x="4570722" y="189267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62"/>
          <p:cNvCxnSpPr/>
          <p:nvPr/>
        </p:nvCxnSpPr>
        <p:spPr>
          <a:xfrm>
            <a:off x="4031366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62"/>
          <p:cNvCxnSpPr/>
          <p:nvPr/>
        </p:nvCxnSpPr>
        <p:spPr>
          <a:xfrm>
            <a:off x="2952654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62"/>
          <p:cNvCxnSpPr/>
          <p:nvPr/>
        </p:nvCxnSpPr>
        <p:spPr>
          <a:xfrm>
            <a:off x="187394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62"/>
          <p:cNvCxnSpPr/>
          <p:nvPr/>
        </p:nvCxnSpPr>
        <p:spPr>
          <a:xfrm>
            <a:off x="5110078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62"/>
          <p:cNvCxnSpPr/>
          <p:nvPr/>
        </p:nvCxnSpPr>
        <p:spPr>
          <a:xfrm>
            <a:off x="618879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62"/>
          <p:cNvCxnSpPr/>
          <p:nvPr/>
        </p:nvCxnSpPr>
        <p:spPr>
          <a:xfrm>
            <a:off x="7267503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62"/>
          <p:cNvSpPr txBox="1"/>
          <p:nvPr/>
        </p:nvSpPr>
        <p:spPr>
          <a:xfrm>
            <a:off x="2185800" y="976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CA93C-A7DB-1D75-1AD7-8A3169259500}"/>
              </a:ext>
            </a:extLst>
          </p:cNvPr>
          <p:cNvSpPr txBox="1"/>
          <p:nvPr/>
        </p:nvSpPr>
        <p:spPr>
          <a:xfrm>
            <a:off x="2482337" y="3875087"/>
            <a:ext cx="5786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Referencia de Eventos</a:t>
            </a:r>
            <a:endParaRPr lang="es-AR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/>
        </p:nvSpPr>
        <p:spPr>
          <a:xfrm>
            <a:off x="559450" y="2018500"/>
            <a:ext cx="38424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mouse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-60650" y="1029400"/>
            <a:ext cx="5082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 l="9548" r="18113"/>
          <a:stretch/>
        </p:blipFill>
        <p:spPr>
          <a:xfrm>
            <a:off x="5423200" y="0"/>
            <a:ext cx="372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298500" y="131850"/>
            <a:ext cx="8845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oprime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mouseover/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mouseout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/sale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mousemove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válido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45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45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/>
        </p:nvSpPr>
        <p:spPr>
          <a:xfrm>
            <a:off x="4134200" y="852925"/>
            <a:ext cx="5119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65"/>
          <p:cNvSpPr txBox="1"/>
          <p:nvPr/>
        </p:nvSpPr>
        <p:spPr>
          <a:xfrm>
            <a:off x="4863800" y="2068075"/>
            <a:ext cx="36600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teclado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l="26252" r="22682"/>
          <a:stretch/>
        </p:blipFill>
        <p:spPr>
          <a:xfrm>
            <a:off x="0" y="-30350"/>
            <a:ext cx="4340975" cy="5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192505" y="252535"/>
            <a:ext cx="895149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865550" y="1340050"/>
            <a:ext cx="82098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presiona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tecla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2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2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405674" y="40000"/>
            <a:ext cx="87383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CHANGE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05675" y="1029100"/>
            <a:ext cx="8702700" cy="127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change 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detecta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escribe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input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change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ocurre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67400" y="40000"/>
            <a:ext cx="8776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INPUT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367400" y="1029100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ejecutar una función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se tipea sobre el campo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conviene trabajar directamente con el evento </a:t>
            </a:r>
            <a:r>
              <a:rPr lang="en-GB" sz="2000" b="1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920300" y="2011075"/>
            <a:ext cx="75969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8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8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 dirty="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8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69"/>
          <p:cNvSpPr txBox="1"/>
          <p:nvPr/>
        </p:nvSpPr>
        <p:spPr>
          <a:xfrm>
            <a:off x="240632" y="0"/>
            <a:ext cx="890336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SUBMIT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antes de ser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abortar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envío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procesarlo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JavaScript.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1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Enviado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4269150" y="875792"/>
            <a:ext cx="49529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269150" y="2065259"/>
            <a:ext cx="44853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estándar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oficiales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internamente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específicos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3">
            <a:alphaModFix/>
          </a:blip>
          <a:srcRect l="23541"/>
          <a:stretch/>
        </p:blipFill>
        <p:spPr>
          <a:xfrm>
            <a:off x="-1" y="0"/>
            <a:ext cx="4027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/>
        </p:nvSpPr>
        <p:spPr>
          <a:xfrm>
            <a:off x="505150" y="241146"/>
            <a:ext cx="68327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705250" y="1269875"/>
            <a:ext cx="7861234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declararlos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similar a lo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abordado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bajo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disparan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recomienda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referencia</a:t>
            </a:r>
            <a:r>
              <a:rPr lang="en-GB" sz="18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 de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eventos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71"/>
          <p:cNvSpPr/>
          <p:nvPr/>
        </p:nvSpPr>
        <p:spPr>
          <a:xfrm>
            <a:off x="705250" y="2869650"/>
            <a:ext cx="8049300" cy="916200"/>
          </a:xfrm>
          <a:prstGeom prst="rect">
            <a:avLst/>
          </a:prstGeom>
          <a:noFill/>
          <a:ln w="19050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/>
        </p:nvSpPr>
        <p:spPr>
          <a:xfrm>
            <a:off x="322300" y="1615625"/>
            <a:ext cx="8364900" cy="2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contextual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submit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event</a:t>
            </a:r>
            <a:r>
              <a:rPr lang="en-GB" sz="19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73"/>
          <p:cNvSpPr/>
          <p:nvPr/>
        </p:nvSpPr>
        <p:spPr>
          <a:xfrm>
            <a:off x="425575" y="2687275"/>
            <a:ext cx="8146800" cy="7470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3"/>
          <p:cNvSpPr txBox="1"/>
          <p:nvPr/>
        </p:nvSpPr>
        <p:spPr>
          <a:xfrm>
            <a:off x="609600" y="660250"/>
            <a:ext cx="7186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/>
        </p:nvSpPr>
        <p:spPr>
          <a:xfrm>
            <a:off x="389550" y="660250"/>
            <a:ext cx="7406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4"/>
          <p:cNvSpPr txBox="1"/>
          <p:nvPr/>
        </p:nvSpPr>
        <p:spPr>
          <a:xfrm>
            <a:off x="389550" y="1749350"/>
            <a:ext cx="8364900" cy="22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modernos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automática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handler,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estará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disponible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6288504" y="979760"/>
            <a:ext cx="2855495" cy="34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formulario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event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75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endParaRPr sz="11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Cancelamos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comportamiento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Obtenemos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cual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primero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type="text"&gt;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segundo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type="number"&gt; 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73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042737"/>
            <a:ext cx="7754100" cy="397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6838" lvl="0" indent="-238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24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s-MX" sz="24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s-MX" sz="24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change</a:t>
            </a: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input,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cut</a:t>
            </a: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copy</a:t>
            </a: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paste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submit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6838" marR="0" lvl="0" indent="-238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24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MX" sz="24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Referencia de Eventos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CONCEPTOS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ES6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60867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98942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53979" y="1214350"/>
            <a:ext cx="4189422" cy="3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con</a:t>
            </a:r>
            <a:r>
              <a:rPr lang="en-GB" sz="18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let y </a:t>
            </a:r>
            <a:r>
              <a:rPr lang="en-GB" sz="18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const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para las variables.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impiden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puedan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dos variables con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Una variable </a:t>
            </a:r>
            <a:r>
              <a:rPr lang="en-GB" sz="1800" b="1" dirty="0">
                <a:solidFill>
                  <a:schemeClr val="dk1"/>
                </a:solidFill>
                <a:highlight>
                  <a:srgbClr val="FF79C6"/>
                </a:highlight>
                <a:latin typeface="+mn-lt"/>
                <a:ea typeface="Helvetica Neue"/>
                <a:cs typeface="Helvetica Neue"/>
                <a:sym typeface="Helvetica Neue"/>
              </a:rPr>
              <a:t>let</a:t>
            </a:r>
            <a:r>
              <a:rPr lang="en-GB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asignaciones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transcurso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cambiar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 Una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79C6"/>
                </a:highlight>
                <a:latin typeface="+mn-lt"/>
                <a:ea typeface="Helvetica Neue"/>
                <a:cs typeface="Helvetica Neue"/>
                <a:sym typeface="Helvetica Neue"/>
              </a:rPr>
              <a:t>const</a:t>
            </a:r>
            <a:r>
              <a:rPr lang="en-GB" sz="18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única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declaración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impidiendo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modifique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+mn-lt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497001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no 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posible</a:t>
            </a: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cambiarlo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= ‘jones’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37937" y="1102055"/>
            <a:ext cx="4189422" cy="3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El estándar ECMAScript 6 introduce dos palabras nuevas para la creación de variables: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● Mediante la palabra reservada </a:t>
            </a:r>
            <a:r>
              <a:rPr lang="es-MX" sz="1600" dirty="0" err="1">
                <a:solidFill>
                  <a:schemeClr val="bg1"/>
                </a:solidFill>
              </a:rPr>
              <a:t>const</a:t>
            </a:r>
            <a:r>
              <a:rPr lang="es-MX" sz="1600" dirty="0">
                <a:solidFill>
                  <a:schemeClr val="bg1"/>
                </a:solidFill>
              </a:rPr>
              <a:t> creamos una variable que no puede redefinirse ni reasignarse (no puede cambiar su posición ni su valor).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● Mediante la palabra reservada </a:t>
            </a:r>
            <a:r>
              <a:rPr lang="es-MX" sz="1600" dirty="0" err="1">
                <a:solidFill>
                  <a:schemeClr val="bg1"/>
                </a:solidFill>
              </a:rPr>
              <a:t>let</a:t>
            </a:r>
            <a:r>
              <a:rPr lang="es-MX" sz="1600" dirty="0">
                <a:solidFill>
                  <a:schemeClr val="bg1"/>
                </a:solidFill>
              </a:rPr>
              <a:t> creamos una variable que no puede redefinirse, pero si reasignarse (solo puede cambiar su valor).</a:t>
            </a:r>
            <a:endParaRPr sz="12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384250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no 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posible</a:t>
            </a: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cambiarlo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= ‘jones’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938483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2478</Words>
  <Application>Microsoft Office PowerPoint</Application>
  <PresentationFormat>Presentación en pantalla (16:9)</PresentationFormat>
  <Paragraphs>309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44</vt:i4>
      </vt:variant>
    </vt:vector>
  </HeadingPairs>
  <TitlesOfParts>
    <vt:vector size="56" baseType="lpstr">
      <vt:lpstr>Helvetica Neue Light</vt:lpstr>
      <vt:lpstr>Arial</vt:lpstr>
      <vt:lpstr>Consolas</vt:lpstr>
      <vt:lpstr>Anton</vt:lpstr>
      <vt:lpstr>Lato</vt:lpstr>
      <vt:lpstr>Courier New</vt:lpstr>
      <vt:lpstr>Didact Gothic</vt:lpstr>
      <vt:lpstr>Lato Light</vt:lpstr>
      <vt:lpstr>Wingdings</vt:lpstr>
      <vt:lpstr>Helvetica Neue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48</cp:revision>
  <dcterms:modified xsi:type="dcterms:W3CDTF">2022-10-18T23:50:30Z</dcterms:modified>
</cp:coreProperties>
</file>